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370988-9FCA-4644-B6E4-35BA6B789435}">
          <p14:sldIdLst>
            <p14:sldId id="256"/>
            <p14:sldId id="257"/>
            <p14:sldId id="258"/>
            <p14:sldId id="259"/>
            <p14:sldId id="260"/>
            <p14:sldId id="261"/>
            <p14:sldId id="262"/>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p:scale>
          <a:sx n="130" d="100"/>
          <a:sy n="130" d="100"/>
        </p:scale>
        <p:origin x="1328"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4/13/2018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4/13/2018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DECE-2B53-4900-AE7A-DBFED38C88A6}"/>
              </a:ext>
            </a:extLst>
          </p:cNvPr>
          <p:cNvSpPr>
            <a:spLocks noGrp="1"/>
          </p:cNvSpPr>
          <p:nvPr>
            <p:ph type="ctrTitle"/>
          </p:nvPr>
        </p:nvSpPr>
        <p:spPr/>
        <p:txBody>
          <a:bodyPr/>
          <a:lstStyle/>
          <a:p>
            <a:r>
              <a:rPr lang="en-US" dirty="0"/>
              <a:t>7 Reasons Why Your Business Needs a Mobile App</a:t>
            </a:r>
            <a:br>
              <a:rPr lang="en-US" dirty="0"/>
            </a:br>
            <a:endParaRPr lang="en-US" dirty="0"/>
          </a:p>
        </p:txBody>
      </p:sp>
      <p:sp>
        <p:nvSpPr>
          <p:cNvPr id="3" name="Subtitle 2">
            <a:extLst>
              <a:ext uri="{FF2B5EF4-FFF2-40B4-BE49-F238E27FC236}">
                <a16:creationId xmlns:a16="http://schemas.microsoft.com/office/drawing/2014/main" id="{8E9A247D-090C-4DDC-9083-64C67166ED97}"/>
              </a:ext>
            </a:extLst>
          </p:cNvPr>
          <p:cNvSpPr>
            <a:spLocks noGrp="1"/>
          </p:cNvSpPr>
          <p:nvPr>
            <p:ph type="subTitle" idx="1"/>
          </p:nvPr>
        </p:nvSpPr>
        <p:spPr/>
        <p:txBody>
          <a:bodyPr/>
          <a:lstStyle/>
          <a:p>
            <a:r>
              <a:rPr lang="en-US" dirty="0"/>
              <a:t>By: Anthony Nava</a:t>
            </a:r>
          </a:p>
        </p:txBody>
      </p:sp>
      <p:pic>
        <p:nvPicPr>
          <p:cNvPr id="4" name="Picture 2" descr="Image result for adidas logo gif">
            <a:extLst>
              <a:ext uri="{FF2B5EF4-FFF2-40B4-BE49-F238E27FC236}">
                <a16:creationId xmlns:a16="http://schemas.microsoft.com/office/drawing/2014/main" id="{D4F75BAF-84AF-4CD3-A92D-8FC2B74A9E1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70742" y="268760"/>
            <a:ext cx="2231067" cy="157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92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8E42-C0D5-4A8B-9D28-AB8185D1209B}"/>
              </a:ext>
            </a:extLst>
          </p:cNvPr>
          <p:cNvSpPr>
            <a:spLocks noGrp="1"/>
          </p:cNvSpPr>
          <p:nvPr>
            <p:ph type="title"/>
          </p:nvPr>
        </p:nvSpPr>
        <p:spPr/>
        <p:txBody>
          <a:bodyPr/>
          <a:lstStyle/>
          <a:p>
            <a:r>
              <a:rPr lang="en-US" b="0" dirty="0"/>
              <a:t>Be Visible to Customers at All Times</a:t>
            </a:r>
            <a:endParaRPr lang="en-US" dirty="0"/>
          </a:p>
        </p:txBody>
      </p:sp>
      <p:sp>
        <p:nvSpPr>
          <p:cNvPr id="3" name="Content Placeholder 2">
            <a:extLst>
              <a:ext uri="{FF2B5EF4-FFF2-40B4-BE49-F238E27FC236}">
                <a16:creationId xmlns:a16="http://schemas.microsoft.com/office/drawing/2014/main" id="{2D74C886-96E5-4BCB-BA64-10BC2C899F2E}"/>
              </a:ext>
            </a:extLst>
          </p:cNvPr>
          <p:cNvSpPr>
            <a:spLocks noGrp="1"/>
          </p:cNvSpPr>
          <p:nvPr>
            <p:ph idx="1"/>
          </p:nvPr>
        </p:nvSpPr>
        <p:spPr>
          <a:xfrm>
            <a:off x="0" y="2063512"/>
            <a:ext cx="8955433" cy="2909455"/>
          </a:xfrm>
        </p:spPr>
        <p:txBody>
          <a:bodyPr>
            <a:noAutofit/>
          </a:bodyPr>
          <a:lstStyle/>
          <a:p>
            <a:pPr marL="0" indent="0">
              <a:buNone/>
            </a:pPr>
            <a:r>
              <a:rPr lang="en-US" dirty="0"/>
              <a:t>Why?</a:t>
            </a:r>
          </a:p>
          <a:p>
            <a:pPr marL="0" indent="0">
              <a:buNone/>
            </a:pPr>
            <a:r>
              <a:rPr lang="en-US" dirty="0"/>
              <a:t>To be a successful business you don’t only need to have a great item but you also need to create a following and make sure that you keep them updated constantly on what you are up to so that way your brand doesn’t die off and your forgotten about.</a:t>
            </a:r>
          </a:p>
          <a:p>
            <a:pPr marL="0" indent="0">
              <a:buNone/>
            </a:pPr>
            <a:endParaRPr lang="en-US" dirty="0"/>
          </a:p>
          <a:p>
            <a:pPr marL="0" indent="0">
              <a:buNone/>
            </a:pPr>
            <a:r>
              <a:rPr lang="en-US" dirty="0"/>
              <a:t>How?</a:t>
            </a:r>
          </a:p>
          <a:p>
            <a:pPr marL="0" indent="0">
              <a:buNone/>
            </a:pPr>
            <a:r>
              <a:rPr lang="en-US" dirty="0"/>
              <a:t>To accomplish this it is important that you have an accessible easy to surf functional website which gives consumers the option to sign up to receive texts, emails, or even notifications directly on your phone via an app. </a:t>
            </a:r>
          </a:p>
        </p:txBody>
      </p:sp>
      <p:pic>
        <p:nvPicPr>
          <p:cNvPr id="1026" name="Picture 2" descr="Image result for sign up for email">
            <a:extLst>
              <a:ext uri="{FF2B5EF4-FFF2-40B4-BE49-F238E27FC236}">
                <a16:creationId xmlns:a16="http://schemas.microsoft.com/office/drawing/2014/main" id="{1C9AD8D8-0B8F-49E2-BD5A-55A6DF3E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007" y="4851693"/>
            <a:ext cx="3458746" cy="195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4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77FE-F52E-4CDF-A9B6-D6C13CAE5BCD}"/>
              </a:ext>
            </a:extLst>
          </p:cNvPr>
          <p:cNvSpPr>
            <a:spLocks noGrp="1"/>
          </p:cNvSpPr>
          <p:nvPr>
            <p:ph type="title"/>
          </p:nvPr>
        </p:nvSpPr>
        <p:spPr/>
        <p:txBody>
          <a:bodyPr/>
          <a:lstStyle/>
          <a:p>
            <a:r>
              <a:rPr lang="en-US" b="0" dirty="0"/>
              <a:t>Create a Direct Marketing Channel </a:t>
            </a:r>
            <a:endParaRPr lang="en-US" dirty="0"/>
          </a:p>
        </p:txBody>
      </p:sp>
      <p:pic>
        <p:nvPicPr>
          <p:cNvPr id="2050" name="Picture 2" descr="Image result for notification app picture">
            <a:extLst>
              <a:ext uri="{FF2B5EF4-FFF2-40B4-BE49-F238E27FC236}">
                <a16:creationId xmlns:a16="http://schemas.microsoft.com/office/drawing/2014/main" id="{10D487A6-2A58-4235-8781-FCE16F220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695" y="4706203"/>
            <a:ext cx="1883819" cy="215179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61D650B7-1BB0-4E7F-AD78-B7962B67C2B5}"/>
              </a:ext>
            </a:extLst>
          </p:cNvPr>
          <p:cNvSpPr txBox="1">
            <a:spLocks/>
          </p:cNvSpPr>
          <p:nvPr/>
        </p:nvSpPr>
        <p:spPr>
          <a:xfrm>
            <a:off x="0" y="2078181"/>
            <a:ext cx="8955433" cy="2909455"/>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dirty="0"/>
              <a:t>Why?</a:t>
            </a:r>
          </a:p>
          <a:p>
            <a:pPr marL="0" indent="0">
              <a:buNone/>
            </a:pPr>
            <a:r>
              <a:rPr lang="en-US" dirty="0"/>
              <a:t>This allows for easy nearly instant access to various products of a brand through the use of apps on personal devices of the consumer and makes it so that way your not forgotten about and might even incentivize consumers to buy product.</a:t>
            </a:r>
          </a:p>
          <a:p>
            <a:pPr marL="0" indent="0">
              <a:buNone/>
            </a:pPr>
            <a:endParaRPr lang="en-US" dirty="0"/>
          </a:p>
          <a:p>
            <a:pPr marL="0" indent="0">
              <a:buNone/>
            </a:pPr>
            <a:r>
              <a:rPr lang="en-US" dirty="0"/>
              <a:t>How?</a:t>
            </a:r>
          </a:p>
          <a:p>
            <a:pPr marL="0" indent="0">
              <a:buNone/>
            </a:pPr>
            <a:r>
              <a:rPr lang="en-US" dirty="0"/>
              <a:t>To accomplish this all you need to make sure is that you have an app which runs smoothly and maybe even offer an incentive to download the app and most importantly have notifications but ensure you avoid constant spam.</a:t>
            </a:r>
          </a:p>
        </p:txBody>
      </p:sp>
    </p:spTree>
    <p:extLst>
      <p:ext uri="{BB962C8B-B14F-4D97-AF65-F5344CB8AC3E}">
        <p14:creationId xmlns:p14="http://schemas.microsoft.com/office/powerpoint/2010/main" val="40978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917F-A2C9-42C5-829D-5F6062DE48EC}"/>
              </a:ext>
            </a:extLst>
          </p:cNvPr>
          <p:cNvSpPr>
            <a:spLocks noGrp="1"/>
          </p:cNvSpPr>
          <p:nvPr>
            <p:ph type="title"/>
          </p:nvPr>
        </p:nvSpPr>
        <p:spPr/>
        <p:txBody>
          <a:bodyPr/>
          <a:lstStyle/>
          <a:p>
            <a:r>
              <a:rPr lang="en-US" b="0" dirty="0"/>
              <a:t>Provide Value to Your Customers </a:t>
            </a:r>
            <a:endParaRPr lang="en-US" dirty="0"/>
          </a:p>
        </p:txBody>
      </p:sp>
      <p:sp>
        <p:nvSpPr>
          <p:cNvPr id="4" name="Content Placeholder 2">
            <a:extLst>
              <a:ext uri="{FF2B5EF4-FFF2-40B4-BE49-F238E27FC236}">
                <a16:creationId xmlns:a16="http://schemas.microsoft.com/office/drawing/2014/main" id="{0EDBDFDE-BCB7-4D3F-BD58-0912A66B5910}"/>
              </a:ext>
            </a:extLst>
          </p:cNvPr>
          <p:cNvSpPr txBox="1">
            <a:spLocks/>
          </p:cNvSpPr>
          <p:nvPr/>
        </p:nvSpPr>
        <p:spPr>
          <a:xfrm>
            <a:off x="0" y="1974272"/>
            <a:ext cx="8955433" cy="2909455"/>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dirty="0"/>
              <a:t>Why?</a:t>
            </a:r>
          </a:p>
          <a:p>
            <a:pPr marL="0" indent="0">
              <a:buNone/>
            </a:pPr>
            <a:r>
              <a:rPr lang="en-US" dirty="0"/>
              <a:t>Giving benefits and rewards to your consumer is something that I believe is vital to keep the consumer actively involved and spending  because it makes them feel great and a happy customer is more likely to spend then a not happy one.</a:t>
            </a:r>
          </a:p>
          <a:p>
            <a:pPr marL="0" indent="0">
              <a:buNone/>
            </a:pPr>
            <a:endParaRPr lang="en-US" dirty="0"/>
          </a:p>
          <a:p>
            <a:pPr marL="0" indent="0">
              <a:buNone/>
            </a:pPr>
            <a:r>
              <a:rPr lang="en-US" dirty="0"/>
              <a:t>How?</a:t>
            </a:r>
          </a:p>
          <a:p>
            <a:pPr marL="0" indent="0">
              <a:buNone/>
            </a:pPr>
            <a:r>
              <a:rPr lang="en-US" dirty="0"/>
              <a:t>Offer daily or  even monthly deals which gives consumers reduced prices on certain product or you can even do something like a rewards program which gives in store credit for each product bought.</a:t>
            </a:r>
          </a:p>
        </p:txBody>
      </p:sp>
      <p:pic>
        <p:nvPicPr>
          <p:cNvPr id="3074" name="Picture 2" descr="Image result for coupons">
            <a:extLst>
              <a:ext uri="{FF2B5EF4-FFF2-40B4-BE49-F238E27FC236}">
                <a16:creationId xmlns:a16="http://schemas.microsoft.com/office/drawing/2014/main" id="{6E6B11A1-9561-4C7D-870E-C0E2040AC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068" y="4812027"/>
            <a:ext cx="2372234" cy="177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1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B6F9-EA37-4F91-9A2D-93BDC0FE6F03}"/>
              </a:ext>
            </a:extLst>
          </p:cNvPr>
          <p:cNvSpPr>
            <a:spLocks noGrp="1"/>
          </p:cNvSpPr>
          <p:nvPr>
            <p:ph type="title"/>
          </p:nvPr>
        </p:nvSpPr>
        <p:spPr/>
        <p:txBody>
          <a:bodyPr/>
          <a:lstStyle/>
          <a:p>
            <a:r>
              <a:rPr lang="en-US" b="0" dirty="0"/>
              <a:t>Build Brand and Recognition </a:t>
            </a:r>
            <a:endParaRPr lang="en-US" dirty="0"/>
          </a:p>
        </p:txBody>
      </p:sp>
      <p:sp>
        <p:nvSpPr>
          <p:cNvPr id="4" name="Content Placeholder 2">
            <a:extLst>
              <a:ext uri="{FF2B5EF4-FFF2-40B4-BE49-F238E27FC236}">
                <a16:creationId xmlns:a16="http://schemas.microsoft.com/office/drawing/2014/main" id="{23D26282-6154-4A5F-8D04-21FEF6CD1691}"/>
              </a:ext>
            </a:extLst>
          </p:cNvPr>
          <p:cNvSpPr txBox="1">
            <a:spLocks/>
          </p:cNvSpPr>
          <p:nvPr/>
        </p:nvSpPr>
        <p:spPr>
          <a:xfrm>
            <a:off x="0" y="2116078"/>
            <a:ext cx="8955433" cy="2909455"/>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dirty="0"/>
              <a:t>Why?</a:t>
            </a:r>
          </a:p>
          <a:p>
            <a:pPr marL="0" indent="0">
              <a:buNone/>
            </a:pPr>
            <a:r>
              <a:rPr lang="en-US" dirty="0"/>
              <a:t>Building recognition and building a following for your brand is one of the most important things when building a successful business because even if you have the most amazing product in the whole world if now one knows about it then you aren’t going to be making any money.</a:t>
            </a:r>
          </a:p>
          <a:p>
            <a:pPr marL="0" indent="0">
              <a:buNone/>
            </a:pPr>
            <a:endParaRPr lang="en-US" dirty="0"/>
          </a:p>
          <a:p>
            <a:pPr marL="0" indent="0">
              <a:buNone/>
            </a:pPr>
            <a:r>
              <a:rPr lang="en-US" dirty="0"/>
              <a:t>How?</a:t>
            </a:r>
          </a:p>
          <a:p>
            <a:pPr marL="0" indent="0">
              <a:buNone/>
            </a:pPr>
            <a:r>
              <a:rPr lang="en-US" dirty="0"/>
              <a:t>Constantly market your product using the best strategy for your product which may vary because shoes aren’t going to be marketed the same way as McDonald’s.</a:t>
            </a:r>
          </a:p>
        </p:txBody>
      </p:sp>
      <p:pic>
        <p:nvPicPr>
          <p:cNvPr id="4098" name="Picture 2" descr="Image result for how do shoes market their product">
            <a:extLst>
              <a:ext uri="{FF2B5EF4-FFF2-40B4-BE49-F238E27FC236}">
                <a16:creationId xmlns:a16="http://schemas.microsoft.com/office/drawing/2014/main" id="{368D6541-D550-4F2F-B047-F353AFCA7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2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0BBE87-D14E-46E6-B32E-1D8A16B1D545}"/>
              </a:ext>
            </a:extLst>
          </p:cNvPr>
          <p:cNvSpPr txBox="1">
            <a:spLocks/>
          </p:cNvSpPr>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0" dirty="0"/>
              <a:t>Improve Customer Engagement </a:t>
            </a:r>
            <a:endParaRPr lang="en-US" dirty="0"/>
          </a:p>
        </p:txBody>
      </p:sp>
      <p:sp>
        <p:nvSpPr>
          <p:cNvPr id="5" name="Content Placeholder 2">
            <a:extLst>
              <a:ext uri="{FF2B5EF4-FFF2-40B4-BE49-F238E27FC236}">
                <a16:creationId xmlns:a16="http://schemas.microsoft.com/office/drawing/2014/main" id="{98E496E6-E96F-4609-AA42-B77982196195}"/>
              </a:ext>
            </a:extLst>
          </p:cNvPr>
          <p:cNvSpPr txBox="1">
            <a:spLocks/>
          </p:cNvSpPr>
          <p:nvPr/>
        </p:nvSpPr>
        <p:spPr>
          <a:xfrm>
            <a:off x="0" y="2282332"/>
            <a:ext cx="8955433" cy="2909455"/>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dirty="0"/>
              <a:t>Why?</a:t>
            </a:r>
          </a:p>
          <a:p>
            <a:pPr marL="0" indent="0">
              <a:buNone/>
            </a:pPr>
            <a:r>
              <a:rPr lang="en-US" dirty="0"/>
              <a:t>Its important to give the customer options and make sure that the consumer is being put through a more enjoyable hassle free environment when buying your products and make sure they're getting proper help because if the consumer feels like they're doing more of a chore then shopping for fun they’ll be less inclined on spending</a:t>
            </a:r>
          </a:p>
          <a:p>
            <a:pPr marL="0" indent="0">
              <a:buNone/>
            </a:pPr>
            <a:endParaRPr lang="en-US" dirty="0"/>
          </a:p>
          <a:p>
            <a:pPr marL="0" indent="0">
              <a:buNone/>
            </a:pPr>
            <a:r>
              <a:rPr lang="en-US" dirty="0"/>
              <a:t>How?</a:t>
            </a:r>
          </a:p>
          <a:p>
            <a:pPr marL="0" indent="0">
              <a:buNone/>
            </a:pPr>
            <a:r>
              <a:rPr lang="en-US" dirty="0"/>
              <a:t>Make sure that you have functional easy to find and accessible support for your product via text, call, etc. To ensure that the consumer will be able to properly receive help.</a:t>
            </a:r>
          </a:p>
        </p:txBody>
      </p:sp>
      <p:pic>
        <p:nvPicPr>
          <p:cNvPr id="5122" name="Picture 2" descr="Image result for support on websites">
            <a:extLst>
              <a:ext uri="{FF2B5EF4-FFF2-40B4-BE49-F238E27FC236}">
                <a16:creationId xmlns:a16="http://schemas.microsoft.com/office/drawing/2014/main" id="{3EC45F8B-B0F9-427B-A799-425D70A5A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051" y="3604150"/>
            <a:ext cx="3137728" cy="158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8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48904D5-EDF7-45B7-B0CB-360479F045E1}"/>
              </a:ext>
            </a:extLst>
          </p:cNvPr>
          <p:cNvSpPr>
            <a:spLocks noGrp="1"/>
          </p:cNvSpPr>
          <p:nvPr>
            <p:ph type="title"/>
          </p:nvPr>
        </p:nvSpPr>
        <p:spPr>
          <a:xfrm>
            <a:off x="810000" y="447188"/>
            <a:ext cx="10571998" cy="970450"/>
          </a:xfrm>
        </p:spPr>
        <p:txBody>
          <a:bodyPr/>
          <a:lstStyle/>
          <a:p>
            <a:r>
              <a:rPr lang="en-US" b="0" dirty="0"/>
              <a:t>Stand Out From The Competition</a:t>
            </a:r>
            <a:endParaRPr lang="en-US" dirty="0"/>
          </a:p>
        </p:txBody>
      </p:sp>
      <p:sp>
        <p:nvSpPr>
          <p:cNvPr id="8" name="Content Placeholder 2">
            <a:extLst>
              <a:ext uri="{FF2B5EF4-FFF2-40B4-BE49-F238E27FC236}">
                <a16:creationId xmlns:a16="http://schemas.microsoft.com/office/drawing/2014/main" id="{D3DA38E6-1A70-435C-AA26-08CC9EECA6B5}"/>
              </a:ext>
            </a:extLst>
          </p:cNvPr>
          <p:cNvSpPr txBox="1">
            <a:spLocks/>
          </p:cNvSpPr>
          <p:nvPr/>
        </p:nvSpPr>
        <p:spPr>
          <a:xfrm>
            <a:off x="0" y="2282332"/>
            <a:ext cx="8955433" cy="2909455"/>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dirty="0"/>
              <a:t>Why?</a:t>
            </a:r>
          </a:p>
          <a:p>
            <a:pPr marL="0" indent="0">
              <a:buNone/>
            </a:pPr>
            <a:r>
              <a:rPr lang="en-US" dirty="0"/>
              <a:t>This is essential because if your to similar to a product which is much more popular or affordable then your product then it is going to impact the reputation of your product and cause the product to die off.</a:t>
            </a:r>
          </a:p>
          <a:p>
            <a:pPr marL="0" indent="0">
              <a:buNone/>
            </a:pPr>
            <a:endParaRPr lang="en-US" dirty="0"/>
          </a:p>
          <a:p>
            <a:pPr marL="0" indent="0">
              <a:buNone/>
            </a:pPr>
            <a:r>
              <a:rPr lang="en-US" dirty="0"/>
              <a:t>How?</a:t>
            </a:r>
          </a:p>
          <a:p>
            <a:pPr marL="0" indent="0">
              <a:buNone/>
            </a:pPr>
            <a:r>
              <a:rPr lang="en-US" dirty="0"/>
              <a:t>Have distinct features to your product which sets your product off from others this can be achieved by the look, pricing, or even marketing strategy of the product.</a:t>
            </a:r>
          </a:p>
        </p:txBody>
      </p:sp>
      <p:pic>
        <p:nvPicPr>
          <p:cNvPr id="6146" name="Picture 2" descr="Image result for adidas logo gif">
            <a:extLst>
              <a:ext uri="{FF2B5EF4-FFF2-40B4-BE49-F238E27FC236}">
                <a16:creationId xmlns:a16="http://schemas.microsoft.com/office/drawing/2014/main" id="{E17069D3-4A95-4CC4-A417-591AD612165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46117" y="5191787"/>
            <a:ext cx="2009316" cy="15069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nike gif">
            <a:extLst>
              <a:ext uri="{FF2B5EF4-FFF2-40B4-BE49-F238E27FC236}">
                <a16:creationId xmlns:a16="http://schemas.microsoft.com/office/drawing/2014/main" id="{062B0439-AA88-428F-819A-FF85784FADB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81640" y="3737059"/>
            <a:ext cx="1867512" cy="140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75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016A0-B5CB-4720-9A4C-0BB7877A7DC3}"/>
              </a:ext>
            </a:extLst>
          </p:cNvPr>
          <p:cNvSpPr>
            <a:spLocks noGrp="1"/>
          </p:cNvSpPr>
          <p:nvPr>
            <p:ph type="title"/>
          </p:nvPr>
        </p:nvSpPr>
        <p:spPr/>
        <p:txBody>
          <a:bodyPr/>
          <a:lstStyle/>
          <a:p>
            <a:r>
              <a:rPr lang="en-US" b="0" dirty="0"/>
              <a:t>Cultivate Customer Loyalty</a:t>
            </a:r>
            <a:endParaRPr lang="en-US" dirty="0"/>
          </a:p>
        </p:txBody>
      </p:sp>
      <p:sp>
        <p:nvSpPr>
          <p:cNvPr id="6" name="Content Placeholder 2">
            <a:extLst>
              <a:ext uri="{FF2B5EF4-FFF2-40B4-BE49-F238E27FC236}">
                <a16:creationId xmlns:a16="http://schemas.microsoft.com/office/drawing/2014/main" id="{A97D929C-BF1A-4B4B-BDF0-65C750A88B3C}"/>
              </a:ext>
            </a:extLst>
          </p:cNvPr>
          <p:cNvSpPr txBox="1">
            <a:spLocks/>
          </p:cNvSpPr>
          <p:nvPr/>
        </p:nvSpPr>
        <p:spPr>
          <a:xfrm>
            <a:off x="0" y="2282332"/>
            <a:ext cx="8955433" cy="2909455"/>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dirty="0"/>
              <a:t>Why?</a:t>
            </a:r>
          </a:p>
          <a:p>
            <a:pPr marL="0" indent="0">
              <a:buNone/>
            </a:pPr>
            <a:r>
              <a:rPr lang="en-US" dirty="0"/>
              <a:t>To create a large following you must first make sure that you have completed all the other steps that was just talked about and is important because having loyal customers raises awareness for your product and keeps it alive and safe from being overshadowed by other products.</a:t>
            </a:r>
          </a:p>
          <a:p>
            <a:pPr marL="0" indent="0">
              <a:buNone/>
            </a:pPr>
            <a:endParaRPr lang="en-US" dirty="0"/>
          </a:p>
          <a:p>
            <a:pPr marL="0" indent="0">
              <a:buNone/>
            </a:pPr>
            <a:r>
              <a:rPr lang="en-US" dirty="0"/>
              <a:t>How?</a:t>
            </a:r>
          </a:p>
          <a:p>
            <a:pPr marL="0" indent="0">
              <a:buNone/>
            </a:pPr>
            <a:r>
              <a:rPr lang="en-US" dirty="0"/>
              <a:t>This can be done in a few different ways one being raising awareness through celebrities or even by targeting specific demographics using various marketing ads and giving your consumer a sense of pride by strengthening your brand image.</a:t>
            </a:r>
          </a:p>
        </p:txBody>
      </p:sp>
      <p:pic>
        <p:nvPicPr>
          <p:cNvPr id="7170" name="Picture 2" descr="Image result for supreme gif">
            <a:extLst>
              <a:ext uri="{FF2B5EF4-FFF2-40B4-BE49-F238E27FC236}">
                <a16:creationId xmlns:a16="http://schemas.microsoft.com/office/drawing/2014/main" id="{D356F178-619D-4129-99FC-740C631E624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68336" y="4356847"/>
            <a:ext cx="2232644" cy="182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0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46DA14-9074-4909-9CCD-DA39D7E3DF28}"/>
              </a:ext>
            </a:extLst>
          </p:cNvPr>
          <p:cNvSpPr txBox="1">
            <a:spLocks/>
          </p:cNvSpPr>
          <p:nvPr/>
        </p:nvSpPr>
        <p:spPr>
          <a:xfrm>
            <a:off x="5085432" y="2813411"/>
            <a:ext cx="2956807" cy="2971051"/>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Done.</a:t>
            </a:r>
            <a:br>
              <a:rPr lang="en-US" dirty="0"/>
            </a:br>
            <a:endParaRPr lang="en-US" dirty="0"/>
          </a:p>
        </p:txBody>
      </p:sp>
    </p:spTree>
    <p:extLst>
      <p:ext uri="{BB962C8B-B14F-4D97-AF65-F5344CB8AC3E}">
        <p14:creationId xmlns:p14="http://schemas.microsoft.com/office/powerpoint/2010/main" val="4256437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74</TotalTime>
  <Words>652</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2</vt:lpstr>
      <vt:lpstr>Quotable</vt:lpstr>
      <vt:lpstr>7 Reasons Why Your Business Needs a Mobile App </vt:lpstr>
      <vt:lpstr>Be Visible to Customers at All Times</vt:lpstr>
      <vt:lpstr>Create a Direct Marketing Channel </vt:lpstr>
      <vt:lpstr>Provide Value to Your Customers </vt:lpstr>
      <vt:lpstr>Build Brand and Recognition </vt:lpstr>
      <vt:lpstr>PowerPoint Presentation</vt:lpstr>
      <vt:lpstr>Stand Out From The Competition</vt:lpstr>
      <vt:lpstr>Cultivate Customer Loyalty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Reasons Why Your Business Needs a Mobile App</dc:title>
  <dc:creator>Anthony Nava</dc:creator>
  <cp:lastModifiedBy>Anthony Nava</cp:lastModifiedBy>
  <cp:revision>9</cp:revision>
  <dcterms:created xsi:type="dcterms:W3CDTF">2018-04-13T06:29:43Z</dcterms:created>
  <dcterms:modified xsi:type="dcterms:W3CDTF">2018-04-13T07:44:28Z</dcterms:modified>
</cp:coreProperties>
</file>